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7" r:id="rId2"/>
    <p:sldId id="351" r:id="rId3"/>
    <p:sldId id="352" r:id="rId4"/>
    <p:sldId id="379" r:id="rId5"/>
    <p:sldId id="377" r:id="rId6"/>
    <p:sldId id="378" r:id="rId7"/>
    <p:sldId id="380" r:id="rId8"/>
    <p:sldId id="381" r:id="rId9"/>
    <p:sldId id="364" r:id="rId10"/>
    <p:sldId id="382" r:id="rId11"/>
    <p:sldId id="371" r:id="rId12"/>
    <p:sldId id="373" r:id="rId13"/>
    <p:sldId id="370" r:id="rId14"/>
    <p:sldId id="369" r:id="rId15"/>
    <p:sldId id="353" r:id="rId16"/>
    <p:sldId id="354" r:id="rId17"/>
    <p:sldId id="383" r:id="rId18"/>
    <p:sldId id="362" r:id="rId19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99CC"/>
    <a:srgbClr val="CCCCFF"/>
    <a:srgbClr val="00A055"/>
    <a:srgbClr val="008000"/>
    <a:srgbClr val="660066"/>
    <a:srgbClr val="FFFF99"/>
    <a:srgbClr val="FFFF00"/>
    <a:srgbClr val="00006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396795-8A20-4C83-8D4B-84D2E5CDF1DD}" v="4" dt="2025-02-19T13:10:33.6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104" d="100"/>
          <a:sy n="104" d="100"/>
        </p:scale>
        <p:origin x="1280" y="76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예진 성" userId="b9dd159ce55b7bd2" providerId="LiveId" clId="{1E396795-8A20-4C83-8D4B-84D2E5CDF1DD}"/>
    <pc:docChg chg="custSel addSld delSld modSld sldOrd">
      <pc:chgData name="예진 성" userId="b9dd159ce55b7bd2" providerId="LiveId" clId="{1E396795-8A20-4C83-8D4B-84D2E5CDF1DD}" dt="2025-02-19T13:23:00.431" v="774" actId="207"/>
      <pc:docMkLst>
        <pc:docMk/>
      </pc:docMkLst>
      <pc:sldChg chg="modSp mod">
        <pc:chgData name="예진 성" userId="b9dd159ce55b7bd2" providerId="LiveId" clId="{1E396795-8A20-4C83-8D4B-84D2E5CDF1DD}" dt="2025-02-19T03:05:00.692" v="2" actId="20577"/>
        <pc:sldMkLst>
          <pc:docMk/>
          <pc:sldMk cId="3989836456" sldId="354"/>
        </pc:sldMkLst>
        <pc:spChg chg="mod">
          <ac:chgData name="예진 성" userId="b9dd159ce55b7bd2" providerId="LiveId" clId="{1E396795-8A20-4C83-8D4B-84D2E5CDF1DD}" dt="2025-02-19T03:05:00.692" v="2" actId="20577"/>
          <ac:spMkLst>
            <pc:docMk/>
            <pc:sldMk cId="3989836456" sldId="354"/>
            <ac:spMk id="4" creationId="{F0038C46-F6CA-0E41-E9D1-64FC663E7AC3}"/>
          </ac:spMkLst>
        </pc:spChg>
      </pc:sldChg>
      <pc:sldChg chg="modSp mod">
        <pc:chgData name="예진 성" userId="b9dd159ce55b7bd2" providerId="LiveId" clId="{1E396795-8A20-4C83-8D4B-84D2E5CDF1DD}" dt="2025-02-19T11:26:03.925" v="288" actId="5793"/>
        <pc:sldMkLst>
          <pc:docMk/>
          <pc:sldMk cId="2921807188" sldId="362"/>
        </pc:sldMkLst>
        <pc:spChg chg="mod">
          <ac:chgData name="예진 성" userId="b9dd159ce55b7bd2" providerId="LiveId" clId="{1E396795-8A20-4C83-8D4B-84D2E5CDF1DD}" dt="2025-02-19T11:26:03.925" v="288" actId="5793"/>
          <ac:spMkLst>
            <pc:docMk/>
            <pc:sldMk cId="2921807188" sldId="362"/>
            <ac:spMk id="3" creationId="{51CFD97B-779D-0EE1-B133-3297ED9CAA1A}"/>
          </ac:spMkLst>
        </pc:spChg>
      </pc:sldChg>
      <pc:sldChg chg="ord">
        <pc:chgData name="예진 성" userId="b9dd159ce55b7bd2" providerId="LiveId" clId="{1E396795-8A20-4C83-8D4B-84D2E5CDF1DD}" dt="2025-02-19T11:00:23.719" v="138"/>
        <pc:sldMkLst>
          <pc:docMk/>
          <pc:sldMk cId="3420983697" sldId="371"/>
        </pc:sldMkLst>
      </pc:sldChg>
      <pc:sldChg chg="new del">
        <pc:chgData name="예진 성" userId="b9dd159ce55b7bd2" providerId="LiveId" clId="{1E396795-8A20-4C83-8D4B-84D2E5CDF1DD}" dt="2025-02-19T11:11:54.313" v="142" actId="2696"/>
        <pc:sldMkLst>
          <pc:docMk/>
          <pc:sldMk cId="635652587" sldId="374"/>
        </pc:sldMkLst>
      </pc:sldChg>
      <pc:sldChg chg="delSp modSp del mod">
        <pc:chgData name="예진 성" userId="b9dd159ce55b7bd2" providerId="LiveId" clId="{1E396795-8A20-4C83-8D4B-84D2E5CDF1DD}" dt="2025-02-19T11:08:10.402" v="139" actId="2696"/>
        <pc:sldMkLst>
          <pc:docMk/>
          <pc:sldMk cId="1790439700" sldId="374"/>
        </pc:sldMkLst>
        <pc:spChg chg="del mod">
          <ac:chgData name="예진 성" userId="b9dd159ce55b7bd2" providerId="LiveId" clId="{1E396795-8A20-4C83-8D4B-84D2E5CDF1DD}" dt="2025-02-19T11:00:16.012" v="136"/>
          <ac:spMkLst>
            <pc:docMk/>
            <pc:sldMk cId="1790439700" sldId="374"/>
            <ac:spMk id="3" creationId="{CF0B0A3E-B733-4250-721F-0FB9C07394A3}"/>
          </ac:spMkLst>
        </pc:spChg>
      </pc:sldChg>
      <pc:sldChg chg="addSp delSp modSp add mod ord">
        <pc:chgData name="예진 성" userId="b9dd159ce55b7bd2" providerId="LiveId" clId="{1E396795-8A20-4C83-8D4B-84D2E5CDF1DD}" dt="2025-02-19T13:23:00.431" v="774" actId="207"/>
        <pc:sldMkLst>
          <pc:docMk/>
          <pc:sldMk cId="3982585558" sldId="375"/>
        </pc:sldMkLst>
        <pc:spChg chg="del mod">
          <ac:chgData name="예진 성" userId="b9dd159ce55b7bd2" providerId="LiveId" clId="{1E396795-8A20-4C83-8D4B-84D2E5CDF1DD}" dt="2025-02-19T11:12:02.246" v="146"/>
          <ac:spMkLst>
            <pc:docMk/>
            <pc:sldMk cId="3982585558" sldId="375"/>
            <ac:spMk id="3" creationId="{0EF0F8D0-4FCF-0AA0-67AF-1F21A5642324}"/>
          </ac:spMkLst>
        </pc:spChg>
        <pc:spChg chg="del mod">
          <ac:chgData name="예진 성" userId="b9dd159ce55b7bd2" providerId="LiveId" clId="{1E396795-8A20-4C83-8D4B-84D2E5CDF1DD}" dt="2025-02-19T13:14:06.487" v="758"/>
          <ac:spMkLst>
            <pc:docMk/>
            <pc:sldMk cId="3982585558" sldId="375"/>
            <ac:spMk id="5" creationId="{AE1FEEE4-A817-1BE1-724A-C8C76FDE91A0}"/>
          </ac:spMkLst>
        </pc:spChg>
        <pc:spChg chg="add del mod">
          <ac:chgData name="예진 성" userId="b9dd159ce55b7bd2" providerId="LiveId" clId="{1E396795-8A20-4C83-8D4B-84D2E5CDF1DD}" dt="2025-02-19T12:39:39.635" v="291"/>
          <ac:spMkLst>
            <pc:docMk/>
            <pc:sldMk cId="3982585558" sldId="375"/>
            <ac:spMk id="8" creationId="{1C674183-4843-58C9-79EB-5CF6E9299919}"/>
          </ac:spMkLst>
        </pc:spChg>
        <pc:spChg chg="add mod">
          <ac:chgData name="예진 성" userId="b9dd159ce55b7bd2" providerId="LiveId" clId="{1E396795-8A20-4C83-8D4B-84D2E5CDF1DD}" dt="2025-02-19T13:23:00.431" v="774" actId="207"/>
          <ac:spMkLst>
            <pc:docMk/>
            <pc:sldMk cId="3982585558" sldId="375"/>
            <ac:spMk id="10" creationId="{49F09355-2618-74E5-2A24-43917C06028B}"/>
          </ac:spMkLst>
        </pc:spChg>
        <pc:spChg chg="add mod">
          <ac:chgData name="예진 성" userId="b9dd159ce55b7bd2" providerId="LiveId" clId="{1E396795-8A20-4C83-8D4B-84D2E5CDF1DD}" dt="2025-02-19T13:14:53.258" v="761" actId="255"/>
          <ac:spMkLst>
            <pc:docMk/>
            <pc:sldMk cId="3982585558" sldId="375"/>
            <ac:spMk id="12" creationId="{E15B6306-969A-82B4-D75F-0B4DC454E7B2}"/>
          </ac:spMkLst>
        </pc:spChg>
        <pc:picChg chg="del">
          <ac:chgData name="예진 성" userId="b9dd159ce55b7bd2" providerId="LiveId" clId="{1E396795-8A20-4C83-8D4B-84D2E5CDF1DD}" dt="2025-02-19T11:11:56.788" v="143" actId="478"/>
          <ac:picMkLst>
            <pc:docMk/>
            <pc:sldMk cId="3982585558" sldId="375"/>
            <ac:picMk id="4" creationId="{6CC3D2C6-12D7-EFDA-AD3C-AD41D814A594}"/>
          </ac:picMkLst>
        </pc:picChg>
        <pc:picChg chg="add mod">
          <ac:chgData name="예진 성" userId="b9dd159ce55b7bd2" providerId="LiveId" clId="{1E396795-8A20-4C83-8D4B-84D2E5CDF1DD}" dt="2025-02-19T13:18:13.368" v="770" actId="1076"/>
          <ac:picMkLst>
            <pc:docMk/>
            <pc:sldMk cId="3982585558" sldId="375"/>
            <ac:picMk id="7" creationId="{1ACBF701-A2FE-78A6-E00B-84B08B3F23F5}"/>
          </ac:picMkLst>
        </pc:picChg>
        <pc:picChg chg="add del mod modCrop">
          <ac:chgData name="예진 성" userId="b9dd159ce55b7bd2" providerId="LiveId" clId="{1E396795-8A20-4C83-8D4B-84D2E5CDF1DD}" dt="2025-02-19T13:10:36.824" v="303" actId="478"/>
          <ac:picMkLst>
            <pc:docMk/>
            <pc:sldMk cId="3982585558" sldId="375"/>
            <ac:picMk id="9" creationId="{62875041-8960-A970-408A-4AE37E558151}"/>
          </ac:picMkLst>
        </pc:picChg>
        <pc:picChg chg="add mod">
          <ac:chgData name="예진 성" userId="b9dd159ce55b7bd2" providerId="LiveId" clId="{1E396795-8A20-4C83-8D4B-84D2E5CDF1DD}" dt="2025-02-19T13:18:17.518" v="773" actId="1076"/>
          <ac:picMkLst>
            <pc:docMk/>
            <pc:sldMk cId="3982585558" sldId="375"/>
            <ac:picMk id="14" creationId="{9CB04636-6F8D-C889-8FF6-CF1FD2628D6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8/11/2026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168322" cy="724365"/>
            <a:chOff x="2483896" y="4856163"/>
            <a:chExt cx="3241939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145330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 err="1"/>
              <a:t>불꽃시험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4249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불꽃 시험을 통해 금속 이온들의 종류를 확인한다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원자 스펙트럼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원자 방출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원자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흡광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들뜬 상태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바닥 상태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3A0F10-D044-55B1-F624-741801F1FC87}"/>
              </a:ext>
            </a:extLst>
          </p:cNvPr>
          <p:cNvSpPr txBox="1"/>
          <p:nvPr/>
        </p:nvSpPr>
        <p:spPr>
          <a:xfrm>
            <a:off x="467544" y="2204864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원자모델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16F48D5A-D503-7250-B72E-ED850D9E3483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472BF4B0-8D22-D817-4E3A-14CCA2BC17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29" t="15859" r="4714" b="42526"/>
          <a:stretch/>
        </p:blipFill>
        <p:spPr>
          <a:xfrm>
            <a:off x="395536" y="3356992"/>
            <a:ext cx="8333849" cy="2703628"/>
          </a:xfrm>
          <a:prstGeom prst="rect">
            <a:avLst/>
          </a:prstGeom>
        </p:spPr>
      </p:pic>
      <p:pic>
        <p:nvPicPr>
          <p:cNvPr id="9" name="Picture 13">
            <a:extLst>
              <a:ext uri="{FF2B5EF4-FFF2-40B4-BE49-F238E27FC236}">
                <a16:creationId xmlns:a16="http://schemas.microsoft.com/office/drawing/2014/main" id="{79AE5117-6AD0-EBD8-9DCF-E68F3BBF2B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29" t="5927" r="49919" b="89082"/>
          <a:stretch/>
        </p:blipFill>
        <p:spPr>
          <a:xfrm>
            <a:off x="395537" y="2959741"/>
            <a:ext cx="3384375" cy="26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B3F15-2F17-616A-D3A3-3990099E8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78005C-5070-4057-16CF-C67D28751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BF501D-2801-C19E-7042-9ACA794DEA1F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양자수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2F57D32F-E20B-BAB5-A97D-CF3F1CF6D22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F73BD4-BA79-14BE-2879-9791CFB7A47A}"/>
              </a:ext>
            </a:extLst>
          </p:cNvPr>
          <p:cNvSpPr txBox="1"/>
          <p:nvPr/>
        </p:nvSpPr>
        <p:spPr>
          <a:xfrm>
            <a:off x="432521" y="2708920"/>
            <a:ext cx="8315944" cy="3056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주양자수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(principal quantum number,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n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오비탈의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크기와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에너지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준위를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나타냄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.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n 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= 1, 2, 3, … 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각 운동량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(angular momentum quantum number,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오비탈의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차원 형태를 결정함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.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 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= 0, 1, 2, … 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자기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(magnetic  quantum number,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오비탈의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공간적 배향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. 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= 0, ±1, ±2, …, ±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전자 스핀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(electron spin quantum number, </a:t>
            </a:r>
            <a:r>
              <a:rPr lang="en-US" altLang="ko-KR" sz="1800" b="0" i="1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s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전자 스핀의 공간적 배향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  <a:sym typeface="Wingdings" panose="05000000000000000000" pitchFamily="2" charset="2"/>
              </a:rPr>
              <a:t>. </a:t>
            </a:r>
            <a:r>
              <a:rPr lang="en-US" altLang="ko-KR" sz="1800" b="0" i="1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s</a:t>
            </a:r>
            <a:r>
              <a:rPr lang="en-US" altLang="ko-KR" sz="1800" b="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 = –½, +½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7443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BC1EAB-ABC7-7D8E-15C4-2CF578890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1F538D-0C82-61E8-D629-81C1B2DFE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046AE7-E7A0-35EB-7111-BC57854F0371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양자수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0A82F1F7-687B-92E3-0519-13CCC5481EC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6" name="그림 7">
            <a:extLst>
              <a:ext uri="{FF2B5EF4-FFF2-40B4-BE49-F238E27FC236}">
                <a16:creationId xmlns:a16="http://schemas.microsoft.com/office/drawing/2014/main" id="{517FDA7B-F48C-3BAF-D55D-994D5C1A0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84" y="2708920"/>
            <a:ext cx="6971432" cy="351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367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73FF96-43EB-3A11-13F9-1D49BA512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529DF9-05CB-5313-536D-2E04512FF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2A94AE-183D-3F3E-FA31-D47AE4B9DA39}"/>
              </a:ext>
            </a:extLst>
          </p:cNvPr>
          <p:cNvSpPr txBox="1"/>
          <p:nvPr/>
        </p:nvSpPr>
        <p:spPr>
          <a:xfrm>
            <a:off x="467544" y="2204864"/>
            <a:ext cx="3509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전자배치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파울리의 배타원리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E8992AF1-F61E-6BE2-F0B6-6656A363B6F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04CD29-0F54-7112-84F8-BAD69208CC0E}"/>
              </a:ext>
            </a:extLst>
          </p:cNvPr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Pauli Exclusion Principle 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배타원리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 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한 원자 내에 있는 두 전자는 동일한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4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개의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양자수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n, l, m</a:t>
            </a:r>
            <a:r>
              <a:rPr lang="en-US" altLang="ko-KR" sz="1800" b="0" i="1" baseline="-250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l</a:t>
            </a:r>
            <a:r>
              <a:rPr lang="en-US" altLang="ko-KR" sz="1800" b="0" i="1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en-US" altLang="ko-KR" sz="1800" b="0" i="1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m</a:t>
            </a:r>
            <a:r>
              <a:rPr lang="en-US" altLang="ko-KR" sz="1800" b="0" i="1" baseline="-250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s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가질 수 없다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각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오비탈은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반대 스핀을 갖는 두 전자가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채워짐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B03E7C-D675-06A6-D598-9771F5C14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27782"/>
            <a:ext cx="3240360" cy="2426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7ECD9604-EC71-682E-0D55-88F60AB59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820" y="4725144"/>
            <a:ext cx="2098771" cy="115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395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72315-449F-55A0-6E2C-F074A42CA2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F39730-9F03-8B43-3BC9-B6B8FCB88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7CA79F-AC12-27B7-7631-C33D1B14E7C5}"/>
              </a:ext>
            </a:extLst>
          </p:cNvPr>
          <p:cNvSpPr txBox="1"/>
          <p:nvPr/>
        </p:nvSpPr>
        <p:spPr>
          <a:xfrm>
            <a:off x="467544" y="2204864"/>
            <a:ext cx="28305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전자배치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Hund’s Rule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E2F2FE53-E266-D263-729C-1978B3FC85D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291354-D51D-315F-E502-26E10CC56DE5}"/>
              </a:ext>
            </a:extLst>
          </p:cNvPr>
          <p:cNvSpPr txBox="1"/>
          <p:nvPr/>
        </p:nvSpPr>
        <p:spPr>
          <a:xfrm>
            <a:off x="432521" y="2708920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축퇴된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오비탈은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전자들이 최대한 같은 스핀으로 있을 때 가장 낮은 에너지를 가진다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전자들이 가능한 한 홀전자로 있으려고 하며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같은 부껍질에 있는 홀전자들은 같은 스핀 양자수를 가진다는 것을 의미한다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pic>
        <p:nvPicPr>
          <p:cNvPr id="6" name="그림 1">
            <a:extLst>
              <a:ext uri="{FF2B5EF4-FFF2-40B4-BE49-F238E27FC236}">
                <a16:creationId xmlns:a16="http://schemas.microsoft.com/office/drawing/2014/main" id="{A5E68C02-2723-C06D-2225-0B48292D0C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418"/>
          <a:stretch/>
        </p:blipFill>
        <p:spPr>
          <a:xfrm>
            <a:off x="2151035" y="3907718"/>
            <a:ext cx="4878915" cy="268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437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5CEF9D-3DC6-B6BD-9676-4C7023784D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64D102-3608-F89D-5333-84EE2A8AA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EB593F-5E12-9B44-8C2E-36344D13BD7D}"/>
              </a:ext>
            </a:extLst>
          </p:cNvPr>
          <p:cNvSpPr txBox="1"/>
          <p:nvPr/>
        </p:nvSpPr>
        <p:spPr>
          <a:xfrm>
            <a:off x="467544" y="2204864"/>
            <a:ext cx="35616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축조원리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(</a:t>
            </a:r>
            <a:r>
              <a:rPr kumimoji="0" lang="en-US" altLang="ko-KR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aufbau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principle)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1B5154B7-7202-5F33-94AA-454686D8FD8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D14450F-6B78-8A4B-05A2-18183D676D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88" r="10196"/>
          <a:stretch/>
        </p:blipFill>
        <p:spPr>
          <a:xfrm>
            <a:off x="2687037" y="2708920"/>
            <a:ext cx="3769925" cy="388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353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521559-C03A-CAE7-155C-257D30334555}"/>
              </a:ext>
            </a:extLst>
          </p:cNvPr>
          <p:cNvSpPr txBox="1"/>
          <p:nvPr/>
        </p:nvSpPr>
        <p:spPr>
          <a:xfrm>
            <a:off x="467544" y="2204864"/>
            <a:ext cx="30716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전자전이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&amp;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에너지 출입 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4F49D077-406A-B2FD-BDD2-F0DAF3CD1B42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19E31B-4524-D81F-0883-F3B13D36A6B1}"/>
              </a:ext>
            </a:extLst>
          </p:cNvPr>
          <p:cNvSpPr txBox="1"/>
          <p:nvPr/>
        </p:nvSpPr>
        <p:spPr>
          <a:xfrm>
            <a:off x="432521" y="2708920"/>
            <a:ext cx="8315944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전자는 다른 에너지 준위로 이동할 때 에너지를 방출하거나 흡수함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낮은 에너지 준위의 전자가 높은 에너지 준위로 이동하면 에너지 흡수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높은 에너지 준위의 전자가 낮은 에너지 준위로 이동하면 에너지 방출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320731D1-B625-5347-2478-A164A7D68AE4}"/>
              </a:ext>
            </a:extLst>
          </p:cNvPr>
          <p:cNvGrpSpPr/>
          <p:nvPr/>
        </p:nvGrpSpPr>
        <p:grpSpPr>
          <a:xfrm>
            <a:off x="2267744" y="4293096"/>
            <a:ext cx="4824536" cy="1671604"/>
            <a:chOff x="740162" y="3882579"/>
            <a:chExt cx="5211088" cy="1805536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9F60F418-6A9E-0E12-E93B-842A5D4082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r="7220"/>
            <a:stretch/>
          </p:blipFill>
          <p:spPr>
            <a:xfrm>
              <a:off x="740162" y="3882579"/>
              <a:ext cx="5211088" cy="1805536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34F8BCF5-5A53-0124-8A4D-76425C7427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58882" r="34708" b="61311"/>
            <a:stretch/>
          </p:blipFill>
          <p:spPr>
            <a:xfrm>
              <a:off x="4716016" y="3882579"/>
              <a:ext cx="360040" cy="698549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F8B3227A-9C17-850C-CB83-650CB8B02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85515" r="8075" b="61311"/>
            <a:stretch/>
          </p:blipFill>
          <p:spPr>
            <a:xfrm>
              <a:off x="4051421" y="3882579"/>
              <a:ext cx="360041" cy="698549"/>
            </a:xfrm>
            <a:prstGeom prst="rect">
              <a:avLst/>
            </a:prstGeom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80B5FF65-6473-7DDB-8CE4-18BD0B445D7A}"/>
              </a:ext>
            </a:extLst>
          </p:cNvPr>
          <p:cNvGrpSpPr/>
          <p:nvPr/>
        </p:nvGrpSpPr>
        <p:grpSpPr>
          <a:xfrm>
            <a:off x="958371" y="5373216"/>
            <a:ext cx="1309373" cy="410294"/>
            <a:chOff x="6719011" y="4922724"/>
            <a:chExt cx="1309373" cy="410294"/>
          </a:xfrm>
        </p:grpSpPr>
        <p:pic>
          <p:nvPicPr>
            <p:cNvPr id="23" name="그림 1">
              <a:extLst>
                <a:ext uri="{FF2B5EF4-FFF2-40B4-BE49-F238E27FC236}">
                  <a16:creationId xmlns:a16="http://schemas.microsoft.com/office/drawing/2014/main" id="{DC762EB8-430F-D6C6-B157-12D50C96BF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9419" t="89040" r="15040" b="2104"/>
            <a:stretch/>
          </p:blipFill>
          <p:spPr>
            <a:xfrm>
              <a:off x="6948264" y="4922724"/>
              <a:ext cx="1080120" cy="410294"/>
            </a:xfrm>
            <a:prstGeom prst="rect">
              <a:avLst/>
            </a:prstGeom>
          </p:spPr>
        </p:pic>
        <p:pic>
          <p:nvPicPr>
            <p:cNvPr id="22" name="그림 1">
              <a:extLst>
                <a:ext uri="{FF2B5EF4-FFF2-40B4-BE49-F238E27FC236}">
                  <a16:creationId xmlns:a16="http://schemas.microsoft.com/office/drawing/2014/main" id="{8F2077D8-6684-6D25-BE7D-345F6C2A4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89040" r="93403" b="2104"/>
            <a:stretch/>
          </p:blipFill>
          <p:spPr>
            <a:xfrm>
              <a:off x="6719011" y="4922724"/>
              <a:ext cx="458505" cy="410294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202C6B81-063F-116F-9BAF-A3CDCEE8B3D8}"/>
              </a:ext>
            </a:extLst>
          </p:cNvPr>
          <p:cNvSpPr txBox="1"/>
          <p:nvPr/>
        </p:nvSpPr>
        <p:spPr>
          <a:xfrm>
            <a:off x="373759" y="5888667"/>
            <a:ext cx="270785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소듐의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바닥상태 전자배치</a:t>
            </a:r>
            <a:endParaRPr lang="ko-KR" altLang="en-US" dirty="0"/>
          </a:p>
        </p:txBody>
      </p:sp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1AB8C634-CCD2-79B2-422D-0E71A718ABF3}"/>
              </a:ext>
            </a:extLst>
          </p:cNvPr>
          <p:cNvCxnSpPr/>
          <p:nvPr/>
        </p:nvCxnSpPr>
        <p:spPr bwMode="auto">
          <a:xfrm flipV="1">
            <a:off x="7469033" y="4725144"/>
            <a:ext cx="0" cy="1008112"/>
          </a:xfrm>
          <a:prstGeom prst="straightConnector1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CD061E2D-291B-594F-7994-5A8F0BFE800F}"/>
              </a:ext>
            </a:extLst>
          </p:cNvPr>
          <p:cNvCxnSpPr>
            <a:cxnSpLocks/>
          </p:cNvCxnSpPr>
          <p:nvPr/>
        </p:nvCxnSpPr>
        <p:spPr bwMode="auto">
          <a:xfrm flipH="1">
            <a:off x="7973089" y="4725144"/>
            <a:ext cx="0" cy="1008112"/>
          </a:xfrm>
          <a:prstGeom prst="straightConnector1">
            <a:avLst/>
          </a:pr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657700AE-DBEA-F79B-FAE6-1045713DF022}"/>
              </a:ext>
            </a:extLst>
          </p:cNvPr>
          <p:cNvSpPr txBox="1"/>
          <p:nvPr/>
        </p:nvSpPr>
        <p:spPr>
          <a:xfrm rot="16200000">
            <a:off x="6699056" y="5074688"/>
            <a:ext cx="115088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에너지흡수</a:t>
            </a:r>
            <a:endParaRPr lang="ko-KR" altLang="en-US" sz="1400" dirty="0">
              <a:solidFill>
                <a:srgbClr val="C0000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B497726-E440-0F8F-E226-EF92744C1104}"/>
              </a:ext>
            </a:extLst>
          </p:cNvPr>
          <p:cNvSpPr txBox="1"/>
          <p:nvPr/>
        </p:nvSpPr>
        <p:spPr>
          <a:xfrm rot="16200000">
            <a:off x="7227047" y="5074688"/>
            <a:ext cx="115088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에너지방출</a:t>
            </a:r>
            <a:endParaRPr lang="ko-KR" altLang="en-US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30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21F6AC-DF9A-A65F-18D8-85EB4FB5E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6F17CB-B710-ECBA-4DE8-29AB1A0E9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8DAB6A-09A8-54EE-51EF-1B4EC832591D}"/>
              </a:ext>
            </a:extLst>
          </p:cNvPr>
          <p:cNvSpPr txBox="1"/>
          <p:nvPr/>
        </p:nvSpPr>
        <p:spPr>
          <a:xfrm>
            <a:off x="467544" y="2204864"/>
            <a:ext cx="34935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Bohr’s frequency condition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39443463-A218-71DE-ADD5-4CA9F902624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C19C206-3A07-3B1F-B338-2BBFD2E37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4253966"/>
            <a:ext cx="7741977" cy="21019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05CD53-95B5-2350-970A-8F335A057FB1}"/>
              </a:ext>
            </a:extLst>
          </p:cNvPr>
          <p:cNvSpPr txBox="1"/>
          <p:nvPr/>
        </p:nvSpPr>
        <p:spPr>
          <a:xfrm>
            <a:off x="432521" y="2708920"/>
            <a:ext cx="831594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다른 에너지 준위로 전이할 때 흡수하거나 방출하는 빛의 에너지는 두 에너지 준위의 차이와 같다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빛의 에너지는 빛의 진동수에 비례하고 빛의 파장에 반비례한다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즉 전이하는 두 에너지 준위 사이의 에너지 간격이 클수록 방출하거나 흡수하는 빛의 진동수는 크고 파장은 짧다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5875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21A66F-F770-1262-332F-67ED4C997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F0C95D-EA61-2D7F-BE72-C6EFBD600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1F5307-FCA9-3F9B-D4DE-63A302D0C07C}"/>
              </a:ext>
            </a:extLst>
          </p:cNvPr>
          <p:cNvSpPr txBox="1"/>
          <p:nvPr/>
        </p:nvSpPr>
        <p:spPr>
          <a:xfrm>
            <a:off x="467544" y="2204864"/>
            <a:ext cx="2069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불꽃반응의 원리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3F56C84-C6B8-FBDF-C45B-28F03FEC4E3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4" name="그림 1">
            <a:extLst>
              <a:ext uri="{FF2B5EF4-FFF2-40B4-BE49-F238E27FC236}">
                <a16:creationId xmlns:a16="http://schemas.microsoft.com/office/drawing/2014/main" id="{A5CBDF0B-B8FF-7090-7DF4-DBD9E8D96E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327"/>
          <a:stretch/>
        </p:blipFill>
        <p:spPr>
          <a:xfrm>
            <a:off x="1979712" y="4196301"/>
            <a:ext cx="4824536" cy="24753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BBA690D-54DD-E2E3-1881-9EFABDEBA582}"/>
              </a:ext>
            </a:extLst>
          </p:cNvPr>
          <p:cNvSpPr txBox="1"/>
          <p:nvPr/>
        </p:nvSpPr>
        <p:spPr>
          <a:xfrm>
            <a:off x="432521" y="2708920"/>
            <a:ext cx="831594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외부에서 금속에 에너지를 가하면 전자가 에너지를 흡수해 더 바깥전자 껍질로 이동을 한 들뜬 상태가 되어 불안정해진다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들뜬 상태에서는 다시 안정한 바닥상태로 돌아가려 하며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이때 가시광선영역의 파장을 가진 에너지를 방출하여 각 원소마다 고유한 불꽃색이 관찰된다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0983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43FE13-9144-B85E-5342-312195D40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2373EC-6167-1DCD-E3D0-0E2F14552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8F2AB1-B8D1-453C-3B8A-98EA92AF9434}"/>
              </a:ext>
            </a:extLst>
          </p:cNvPr>
          <p:cNvSpPr txBox="1"/>
          <p:nvPr/>
        </p:nvSpPr>
        <p:spPr>
          <a:xfrm>
            <a:off x="467544" y="220486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선스펙트럼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AFAD2B42-CAAC-C9F6-48FC-32637E22D74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2050" name="Picture 2" descr="Image">
            <a:extLst>
              <a:ext uri="{FF2B5EF4-FFF2-40B4-BE49-F238E27FC236}">
                <a16:creationId xmlns:a16="http://schemas.microsoft.com/office/drawing/2014/main" id="{12F10689-051F-E965-94BD-D6A0D8ECBB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3" r="5632" b="7544"/>
          <a:stretch/>
        </p:blipFill>
        <p:spPr bwMode="auto">
          <a:xfrm>
            <a:off x="4572000" y="2852936"/>
            <a:ext cx="3983800" cy="272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8CCBD4-3B76-23B8-1BEC-B373639D78C1}"/>
              </a:ext>
            </a:extLst>
          </p:cNvPr>
          <p:cNvSpPr txBox="1"/>
          <p:nvPr/>
        </p:nvSpPr>
        <p:spPr>
          <a:xfrm>
            <a:off x="432521" y="2708920"/>
            <a:ext cx="3983801" cy="3249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하나 또는 몇 개의 특정한 파장만 포함하는 빛의 스펙트럼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눈으로 확인할 수 있는 색에 한계가 있어 비슷한 불꽃색을 갖는 원소는 구별 하기 힘들다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따라서 이런 경우에는 원소마다 고유의 스펙트럼을 가지고 있기 때문에 분광기를 통해 스펙트럼을 조사하면 물질을 알아낼 수 있다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09700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7FA103AD-C2CB-74B8-920E-CFFB9359EB8C}"/>
              </a:ext>
            </a:extLst>
          </p:cNvPr>
          <p:cNvSpPr txBox="1"/>
          <p:nvPr/>
        </p:nvSpPr>
        <p:spPr>
          <a:xfrm>
            <a:off x="432521" y="2708920"/>
            <a:ext cx="8603975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en-US" altLang="ko-KR" sz="1800" b="0" noProof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NaCl</a:t>
            </a:r>
            <a:r>
              <a:rPr kumimoji="0" lang="ko-KR" altLang="en-US" sz="1800" b="0" noProof="0" dirty="0"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이나 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NaCl 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수용액에서는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Na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과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Cl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가 존재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시료를 불꽃 속에 넣어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기화시키면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Na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+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Cl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-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으로부터 전자를 받아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Na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rPr>
              <a:t>원자가 됨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C8D114-3D2D-46EB-F644-34C3E6DD21EB}"/>
              </a:ext>
            </a:extLst>
          </p:cNvPr>
          <p:cNvSpPr txBox="1"/>
          <p:nvPr/>
        </p:nvSpPr>
        <p:spPr>
          <a:xfrm>
            <a:off x="467544" y="2204864"/>
            <a:ext cx="3677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불꽃 반응의 원리의 예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NaCl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C13F2DC7-9E62-BE5B-8653-FB77994A82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432110" y="5614813"/>
            <a:ext cx="7812298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불꽃 속에서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3s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전자가 에너지가 높은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3p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오비탈로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올라갔다가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다시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3s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오비탈로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떨어질 때 내는 빛이 파장이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590㎚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 노란빛이다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6356786" y="3713525"/>
            <a:ext cx="2631192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1F457A06-2F6F-1B30-37A4-3DFE14B6A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773" y="3719714"/>
            <a:ext cx="1101327" cy="2131267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grpSp>
        <p:nvGrpSpPr>
          <p:cNvPr id="11" name="그룹 10">
            <a:extLst>
              <a:ext uri="{FF2B5EF4-FFF2-40B4-BE49-F238E27FC236}">
                <a16:creationId xmlns:a16="http://schemas.microsoft.com/office/drawing/2014/main" id="{74E4F889-9CCD-E12C-0E12-7A13D75C0A87}"/>
              </a:ext>
            </a:extLst>
          </p:cNvPr>
          <p:cNvGrpSpPr/>
          <p:nvPr/>
        </p:nvGrpSpPr>
        <p:grpSpPr>
          <a:xfrm>
            <a:off x="1043608" y="3773620"/>
            <a:ext cx="5199990" cy="1671604"/>
            <a:chOff x="740162" y="3882579"/>
            <a:chExt cx="5616624" cy="1805536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4BA7F2F4-B8F9-E450-D804-A65212C5AA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0162" y="3882579"/>
              <a:ext cx="5616624" cy="1805536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BEAD97E3-859D-44CB-5EE6-ED45F7EBD6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58882" r="34708" b="61311"/>
            <a:stretch/>
          </p:blipFill>
          <p:spPr>
            <a:xfrm>
              <a:off x="4716016" y="3882579"/>
              <a:ext cx="360040" cy="698549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FF53875-FB39-5650-D282-CDB99FDD2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85515" r="8075" b="61311"/>
            <a:stretch/>
          </p:blipFill>
          <p:spPr>
            <a:xfrm>
              <a:off x="4051421" y="3882579"/>
              <a:ext cx="360041" cy="6985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78993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00FDD-D53A-A5FB-79DE-4607BCFD6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C2C996-0D2B-B8AD-A84B-0B7633E2C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880BF-3F89-BC47-05C4-EE0E7C4B05C6}"/>
              </a:ext>
            </a:extLst>
          </p:cNvPr>
          <p:cNvSpPr txBox="1"/>
          <p:nvPr/>
        </p:nvSpPr>
        <p:spPr>
          <a:xfrm>
            <a:off x="467544" y="220486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7F9B577-BF2D-1684-84EA-3EB80C6631E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0D22CE9-CAA8-97A4-5B00-76E3D3207C03}"/>
              </a:ext>
            </a:extLst>
          </p:cNvPr>
          <p:cNvSpPr txBox="1"/>
          <p:nvPr/>
        </p:nvSpPr>
        <p:spPr>
          <a:xfrm>
            <a:off x="467544" y="2204864"/>
            <a:ext cx="36215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양이온 종류에 따른 불꽃 반응</a:t>
            </a:r>
          </a:p>
        </p:txBody>
      </p:sp>
      <p:pic>
        <p:nvPicPr>
          <p:cNvPr id="19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24" y="2802943"/>
            <a:ext cx="821055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4"/>
          <p:cNvSpPr txBox="1">
            <a:spLocks noChangeArrowheads="1"/>
          </p:cNvSpPr>
          <p:nvPr/>
        </p:nvSpPr>
        <p:spPr bwMode="auto">
          <a:xfrm>
            <a:off x="423650" y="5299130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구리</a:t>
            </a:r>
            <a:endParaRPr lang="en-US" altLang="ko-KR" sz="1600" b="0" dirty="0">
              <a:solidFill>
                <a:srgbClr val="00B05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청록</a:t>
            </a:r>
            <a:r>
              <a:rPr lang="en-US" altLang="ko-KR" sz="1600" b="0" dirty="0">
                <a:solidFill>
                  <a:srgbClr val="00B05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00B05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Box 9"/>
          <p:cNvSpPr txBox="1">
            <a:spLocks noChangeArrowheads="1"/>
          </p:cNvSpPr>
          <p:nvPr/>
        </p:nvSpPr>
        <p:spPr bwMode="auto">
          <a:xfrm>
            <a:off x="1684125" y="5300718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 err="1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소듐</a:t>
            </a:r>
            <a:endParaRPr lang="en-US" altLang="ko-KR" b="0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b="0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노랑</a:t>
            </a:r>
            <a:r>
              <a:rPr lang="en-US" altLang="ko-KR" b="0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b="0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10"/>
          <p:cNvSpPr txBox="1">
            <a:spLocks noChangeArrowheads="1"/>
          </p:cNvSpPr>
          <p:nvPr/>
        </p:nvSpPr>
        <p:spPr bwMode="auto">
          <a:xfrm>
            <a:off x="2898562" y="5316593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리튬</a:t>
            </a:r>
            <a:endParaRPr lang="en-US" altLang="ko-KR" sz="1600" b="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빨강</a:t>
            </a:r>
            <a:r>
              <a:rPr lang="en-US" altLang="ko-KR" sz="16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11"/>
          <p:cNvSpPr txBox="1">
            <a:spLocks noChangeArrowheads="1"/>
          </p:cNvSpPr>
          <p:nvPr/>
        </p:nvSpPr>
        <p:spPr bwMode="auto">
          <a:xfrm>
            <a:off x="4095537" y="5332468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바륨</a:t>
            </a:r>
            <a:endParaRPr lang="en-US" altLang="ko-KR" sz="1600" b="0">
              <a:solidFill>
                <a:srgbClr val="99CC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황록</a:t>
            </a:r>
            <a:r>
              <a:rPr lang="en-US" altLang="ko-KR" sz="1600" b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>
              <a:solidFill>
                <a:srgbClr val="99CC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2"/>
          <p:cNvSpPr txBox="1">
            <a:spLocks noChangeArrowheads="1"/>
          </p:cNvSpPr>
          <p:nvPr/>
        </p:nvSpPr>
        <p:spPr bwMode="auto">
          <a:xfrm>
            <a:off x="5328875" y="5332468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 err="1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포타슘</a:t>
            </a:r>
            <a:endParaRPr lang="en-US" altLang="ko-KR" sz="1600" b="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보라</a:t>
            </a:r>
            <a:r>
              <a:rPr lang="en-US" altLang="ko-KR" sz="16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13"/>
          <p:cNvSpPr txBox="1">
            <a:spLocks noChangeArrowheads="1"/>
          </p:cNvSpPr>
          <p:nvPr/>
        </p:nvSpPr>
        <p:spPr bwMode="auto">
          <a:xfrm>
            <a:off x="6444208" y="5338818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칼슘</a:t>
            </a:r>
            <a:endParaRPr lang="en-US" altLang="ko-KR" sz="1600" b="0" dirty="0">
              <a:solidFill>
                <a:srgbClr val="FF66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주황</a:t>
            </a:r>
            <a:r>
              <a:rPr lang="en-US" altLang="ko-KR" sz="1600" b="0" dirty="0">
                <a:solidFill>
                  <a:srgbClr val="FF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FF66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14"/>
          <p:cNvSpPr txBox="1">
            <a:spLocks noChangeArrowheads="1"/>
          </p:cNvSpPr>
          <p:nvPr/>
        </p:nvSpPr>
        <p:spPr bwMode="auto">
          <a:xfrm>
            <a:off x="7595939" y="5341993"/>
            <a:ext cx="1152525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600" b="0" dirty="0">
                <a:solidFill>
                  <a:srgbClr val="BF130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스트론튬</a:t>
            </a:r>
            <a:endParaRPr lang="en-US" altLang="ko-KR" sz="1600" b="0" dirty="0">
              <a:solidFill>
                <a:srgbClr val="BF130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en-US" altLang="ko-KR" sz="1600" b="0" dirty="0">
                <a:solidFill>
                  <a:srgbClr val="BF130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 err="1">
                <a:solidFill>
                  <a:srgbClr val="BF130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진빨강</a:t>
            </a:r>
            <a:r>
              <a:rPr lang="en-US" altLang="ko-KR" sz="1600" b="0" dirty="0">
                <a:solidFill>
                  <a:srgbClr val="BF130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b="0" dirty="0">
              <a:solidFill>
                <a:srgbClr val="BF130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8126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1248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니크롬선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알코올램프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100mL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4644008" y="2557740"/>
            <a:ext cx="1591668" cy="1396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LiCl</a:t>
            </a:r>
          </a:p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NaCl</a:t>
            </a:r>
          </a:p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 M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KCl</a:t>
            </a:r>
            <a:endParaRPr lang="en-US" altLang="ko-KR" sz="1800" b="0" baseline="-25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4652879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4581441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9C3E28B-7034-3484-5728-774B81A34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760" y="4104726"/>
            <a:ext cx="3216548" cy="246373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376D8E0-8C93-46B0-987E-084B6D0629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8629" t="9466" r="15720" b="-4320"/>
          <a:stretch/>
        </p:blipFill>
        <p:spPr>
          <a:xfrm>
            <a:off x="4966120" y="4223087"/>
            <a:ext cx="3216547" cy="24198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82B52A-6FC7-E35C-06C7-52DB4F01AC6B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5DEBF7C3-9716-7CF8-CE3A-B6E553893DB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975FDC-6CFE-4990-00E6-7791609B3D58}"/>
              </a:ext>
            </a:extLst>
          </p:cNvPr>
          <p:cNvSpPr txBox="1"/>
          <p:nvPr/>
        </p:nvSpPr>
        <p:spPr>
          <a:xfrm>
            <a:off x="6029395" y="2557740"/>
            <a:ext cx="1591668" cy="1396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SrCl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 algn="just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CuCl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 M HCl</a:t>
            </a:r>
            <a:endParaRPr lang="en-US" altLang="ko-KR" sz="1800" b="0" baseline="-25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E71409-A7A5-65E3-0B72-7EEC1055BEF1}"/>
              </a:ext>
            </a:extLst>
          </p:cNvPr>
          <p:cNvSpPr txBox="1"/>
          <p:nvPr/>
        </p:nvSpPr>
        <p:spPr>
          <a:xfrm>
            <a:off x="7522016" y="2557740"/>
            <a:ext cx="1591668" cy="1396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 algn="just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CaCl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 algn="just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M BaCl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 algn="just" eaLnBrk="1" hangingPunct="1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에탄올</a:t>
            </a:r>
            <a:endParaRPr lang="en-US" altLang="ko-KR" sz="1800" b="0" baseline="-25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rcRect r="1429"/>
          <a:stretch/>
        </p:blipFill>
        <p:spPr>
          <a:xfrm>
            <a:off x="1835696" y="4064009"/>
            <a:ext cx="4968552" cy="21234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FDC665-8C2D-2850-5AD5-90D5B85AECB7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불꽃시험</a:t>
            </a:r>
          </a:p>
        </p:txBody>
      </p:sp>
      <p:sp>
        <p:nvSpPr>
          <p:cNvPr id="8" name="직사각형 9">
            <a:extLst>
              <a:ext uri="{FF2B5EF4-FFF2-40B4-BE49-F238E27FC236}">
                <a16:creationId xmlns:a16="http://schemas.microsoft.com/office/drawing/2014/main" id="{4B390665-3F62-B9F9-5A77-8BDFEF05115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EAF58B-04F2-B396-B506-60093676FC27}"/>
              </a:ext>
            </a:extLst>
          </p:cNvPr>
          <p:cNvSpPr txBox="1"/>
          <p:nvPr/>
        </p:nvSpPr>
        <p:spPr>
          <a:xfrm>
            <a:off x="432521" y="2708920"/>
            <a:ext cx="7667872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니크롬선을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6M HCl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 담근 다음 불꽃에 닿게 해서 깨끗이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불꽃의 가장 끝부분인 겉불꽃으로 금속선을 빨갛게 되도록 가열하며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불순물에 의해 나타나는 색이 사라질 때까지 가열해준다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.)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DF283-AE83-199F-C10D-571AA680F9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F7B475-76A2-4862-A18F-FD37BD7DC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4D0E33-A4A8-8637-75F3-9B4A22B78333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불꽃시험</a:t>
            </a:r>
          </a:p>
        </p:txBody>
      </p:sp>
      <p:sp>
        <p:nvSpPr>
          <p:cNvPr id="8" name="직사각형 9">
            <a:extLst>
              <a:ext uri="{FF2B5EF4-FFF2-40B4-BE49-F238E27FC236}">
                <a16:creationId xmlns:a16="http://schemas.microsoft.com/office/drawing/2014/main" id="{B4F042D9-94F7-1E05-A1E9-DA6D7AD31B73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07C539-2698-DBA7-A06E-2E765B474C17}"/>
              </a:ext>
            </a:extLst>
          </p:cNvPr>
          <p:cNvSpPr txBox="1"/>
          <p:nvPr/>
        </p:nvSpPr>
        <p:spPr>
          <a:xfrm>
            <a:off x="432520" y="2708920"/>
            <a:ext cx="8387951" cy="1941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불꽃 색을 확인 할 용액에 니크롬선을 담근 후 겉불꽃에 대어 색을 관찰하고 기록한다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사용한 니크롬선은 오염을 막기 위해  다른 용액에 바로 넣지 않고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6M HCl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이용하여 세척하고 불꽃으로 깨끗이 만들어 준 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다음용액을 사용한다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미지 시료의 불꽃 시험을 행하고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시료 중의 양이온을 확인한다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90320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496944" cy="3492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반드시 </a:t>
            </a: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보안경을 착용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하고 불길을 조심한다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불이 붙어 있는 알코올램프로 다른 알코올램프의 불을 붙여서는 안 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 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알코올이 흘러내려 화재의 위험이 있다</a:t>
            </a:r>
            <a:r>
              <a:rPr lang="en-US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.)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실험이 끝난 후에는 반드시 알코올램프를 꺼야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Ba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2+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나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Sr</a:t>
            </a:r>
            <a:r>
              <a:rPr lang="en-US" altLang="ko-KR" sz="1800" b="0" baseline="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2+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은 불꽃의 수명이 짧으므로 순간적으로 주의 깊게 관찰해야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각종 이온 용액이 나트륨 이온으로 오염되기 쉽다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노란색이 계속해서 보이면 오염되었다고 볼 수 있으므로 주의해야 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>
              <a:lnSpc>
                <a:spcPct val="125000"/>
              </a:lnSpc>
              <a:spcBef>
                <a:spcPts val="1200"/>
              </a:spcBef>
              <a:defRPr/>
            </a:pPr>
            <a:endParaRPr lang="en-US" altLang="ko-KR" sz="1800" b="0" baseline="30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16693</TotalTime>
  <Words>706</Words>
  <Application>Microsoft Office PowerPoint</Application>
  <PresentationFormat>화면 슬라이드 쇼(4:3)</PresentationFormat>
  <Paragraphs>90</Paragraphs>
  <Slides>18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5" baseType="lpstr">
      <vt:lpstr>굴림</vt:lpstr>
      <vt:lpstr>나눔고딕</vt:lpstr>
      <vt:lpstr>맑은 고딕</vt:lpstr>
      <vt:lpstr>맑은 고딕</vt:lpstr>
      <vt:lpstr>Arial</vt:lpstr>
      <vt:lpstr>Times New Roman</vt:lpstr>
      <vt:lpstr>기본 디자인</vt:lpstr>
      <vt:lpstr>불꽃시험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hyunji Lee</cp:lastModifiedBy>
  <cp:revision>455</cp:revision>
  <cp:lastPrinted>2022-04-02T12:44:57Z</cp:lastPrinted>
  <dcterms:created xsi:type="dcterms:W3CDTF">2005-03-05T08:19:28Z</dcterms:created>
  <dcterms:modified xsi:type="dcterms:W3CDTF">2026-08-11T05:23:39Z</dcterms:modified>
</cp:coreProperties>
</file>